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7" r:id="rId8"/>
    <p:sldId id="263" r:id="rId9"/>
    <p:sldId id="268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3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62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3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2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6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6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9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0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1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9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D15E5-35C7-4345-BE42-99FA0D46F7DB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8235A-D3A7-4279-861B-3E78A5D36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6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63" y="3137745"/>
            <a:ext cx="2513238" cy="21265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02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58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51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65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1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05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49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4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0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0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2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024"/>
            <a:ext cx="12192000" cy="6800850"/>
          </a:xfrm>
          <a:prstGeom prst="rect">
            <a:avLst/>
          </a:prstGeom>
        </p:spPr>
      </p:pic>
      <p:sp>
        <p:nvSpPr>
          <p:cNvPr id="3" name="AutoShape 2" descr=", AI generated"/>
          <p:cNvSpPr>
            <a:spLocks noChangeAspect="1" noChangeArrowheads="1"/>
          </p:cNvSpPr>
          <p:nvPr/>
        </p:nvSpPr>
        <p:spPr bwMode="auto">
          <a:xfrm>
            <a:off x="155575" y="-14201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2" y="1737360"/>
            <a:ext cx="7243219" cy="4650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35" y="6331321"/>
            <a:ext cx="1838587" cy="4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97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Bhupi</dc:creator>
  <cp:lastModifiedBy>Bhupi</cp:lastModifiedBy>
  <cp:revision>9</cp:revision>
  <dcterms:created xsi:type="dcterms:W3CDTF">2026-08-02T04:49:35Z</dcterms:created>
  <dcterms:modified xsi:type="dcterms:W3CDTF">2026-08-02T05:33:21Z</dcterms:modified>
</cp:coreProperties>
</file>